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4" r:id="rId3"/>
    <p:sldId id="283" r:id="rId4"/>
    <p:sldId id="282" r:id="rId5"/>
    <p:sldId id="275" r:id="rId6"/>
    <p:sldId id="276" r:id="rId7"/>
    <p:sldId id="277" r:id="rId8"/>
    <p:sldId id="279" r:id="rId9"/>
    <p:sldId id="284" r:id="rId10"/>
    <p:sldId id="285" r:id="rId11"/>
    <p:sldId id="286" r:id="rId12"/>
    <p:sldId id="287" r:id="rId13"/>
    <p:sldId id="292" r:id="rId14"/>
    <p:sldId id="288" r:id="rId15"/>
    <p:sldId id="289" r:id="rId16"/>
    <p:sldId id="290" r:id="rId17"/>
    <p:sldId id="291" r:id="rId18"/>
  </p:sldIdLst>
  <p:sldSz cx="9144000" cy="6858000" type="screen4x3"/>
  <p:notesSz cx="6797675" cy="9929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36" autoAdjust="0"/>
  </p:normalViewPr>
  <p:slideViewPr>
    <p:cSldViewPr>
      <p:cViewPr varScale="1">
        <p:scale>
          <a:sx n="41" d="100"/>
          <a:sy n="41" d="100"/>
        </p:scale>
        <p:origin x="135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29/06/2017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635896" y="981303"/>
            <a:ext cx="52565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rgbClr val="FF5050"/>
                </a:solidFill>
                <a:latin typeface="Segoe UI"/>
                <a:ea typeface="ＭＳ Ｐゴシック" charset="-128"/>
                <a:cs typeface="Segoe UI"/>
              </a:rPr>
              <a:t>SAFARI</a:t>
            </a:r>
          </a:p>
          <a:p>
            <a:pPr algn="ctr"/>
            <a:r>
              <a:rPr lang="it-IT" sz="4800" b="1" dirty="0">
                <a:solidFill>
                  <a:srgbClr val="FF5050"/>
                </a:solidFill>
                <a:latin typeface="Segoe UI"/>
                <a:ea typeface="ＭＳ Ｐゴシック" charset="-128"/>
                <a:cs typeface="Segoe UI"/>
              </a:rPr>
              <a:t>DELLE IDEE</a:t>
            </a:r>
          </a:p>
          <a:p>
            <a:pPr algn="ctr"/>
            <a:endParaRPr lang="it-IT" sz="4000" dirty="0">
              <a:solidFill>
                <a:srgbClr val="FF5050"/>
              </a:solidFill>
              <a:latin typeface="Segoe UI"/>
              <a:ea typeface="ＭＳ Ｐゴシック" charset="-128"/>
              <a:cs typeface="Segoe UI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/>
                <a:ea typeface="ＭＳ Ｐゴシック" charset="-128"/>
                <a:cs typeface="Segoe UI"/>
              </a:rPr>
              <a:t>ACQUA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/>
              <a:ea typeface="ＭＳ Ｐゴシック" charset="-128"/>
              <a:cs typeface="Segoe UI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/>
                <a:ea typeface="ＭＳ Ｐゴシック" charset="-128"/>
                <a:cs typeface="Segoe UI"/>
              </a:rPr>
              <a:t>ISTRUZIONE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/>
              <a:ea typeface="ＭＳ Ｐゴシック" charset="-128"/>
              <a:cs typeface="Segoe UI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/>
                <a:ea typeface="ＭＳ Ｐゴシック" charset="-128"/>
                <a:cs typeface="Segoe UI"/>
              </a:rPr>
              <a:t>SANITA’</a:t>
            </a:r>
          </a:p>
        </p:txBody>
      </p:sp>
      <p:pic>
        <p:nvPicPr>
          <p:cNvPr id="8" name="Picture 2" descr="G:\DIREZ\CAP 5\EVENTS\Rotary\ROT_scuola e festa Pres. Distretto 2042_160924\PPT FGK\Captazione acquedotto Asembo B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2656"/>
            <a:ext cx="2736304" cy="20522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2" descr="G:\DSC029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66326"/>
            <a:ext cx="2736304" cy="153873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2" descr="G:\DIREZ\CAP 5\EVENTS\Rotary\ROT_scuola e festa Pres. Distretto 2042_160924\PPT FGK\Clin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4077072"/>
            <a:ext cx="2736304" cy="20522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Immagine 11" descr="Logo Rotar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00562" y="404664"/>
            <a:ext cx="4031878" cy="3312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 PESCI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RIPRODUZIONE CENTRALIZZATA</a:t>
            </a:r>
          </a:p>
          <a:p>
            <a:pPr algn="ctr"/>
            <a:endParaRPr lang="it-IT" sz="3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INGRASSO DIFFUSO</a:t>
            </a:r>
          </a:p>
          <a:p>
            <a:pPr algn="ctr"/>
            <a:endParaRPr lang="it-IT" sz="3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MANGIME AUTOPRODOTTO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Immagine 7" descr="IMG_94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48680"/>
            <a:ext cx="4031940" cy="268796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magine 9" descr="Fish ponds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32989"/>
            <a:ext cx="4032448" cy="268829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9" name="CasellaDiTesto 8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7" name="Immagine 6" descr="Logo Rotar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00562" y="692696"/>
            <a:ext cx="4031878" cy="3312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LE GALLINE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ALLEVAMENTO DIFFUSO</a:t>
            </a:r>
          </a:p>
          <a:p>
            <a:pPr algn="ctr"/>
            <a:endParaRPr lang="it-IT" sz="3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MANGIME AUTOPRODOTTO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Immagine 8" descr="IMG-20160825-WA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04664"/>
            <a:ext cx="3707904" cy="27809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magine 9" descr="IMG_95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356992"/>
            <a:ext cx="3672408" cy="244827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7" name="Immagine 6" descr="Logo Rota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IMG_92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2232248" cy="14881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3275856" y="548680"/>
            <a:ext cx="5472608" cy="5760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FRUTTA &amp; VERDURA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7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PRODUZIONE ALIMENTARE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7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PRODUZIONE MANGIMI</a:t>
            </a:r>
          </a:p>
          <a:p>
            <a:pPr algn="ctr">
              <a:buFontTx/>
              <a:buChar char="-"/>
            </a:pPr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7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SEDE PER MAIALI, PESCI E GALLINE</a:t>
            </a:r>
          </a:p>
          <a:p>
            <a:pPr algn="ctr">
              <a:buFontTx/>
              <a:buChar char="-"/>
            </a:pPr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7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RICERCA CON UNIVERSITA</a:t>
            </a:r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’</a:t>
            </a:r>
          </a:p>
          <a:p>
            <a:pPr algn="ctr">
              <a:buFontTx/>
              <a:buChar char="-"/>
            </a:pPr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7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 APPEZZAMENTI</a:t>
            </a: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Immagine 12" descr="Muriera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93558" y="4095074"/>
            <a:ext cx="2700300" cy="18002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Immagine 7" descr="IMG_9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060848"/>
            <a:ext cx="2232248" cy="14881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9" name="CasellaDiTesto 8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14" name="Immagine 13" descr="Logo Rotar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07904" y="260648"/>
            <a:ext cx="5472608" cy="5760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5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EFFETTO FABBRICHE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5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2015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5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44%</a:t>
            </a:r>
          </a:p>
          <a:p>
            <a:pPr algn="ctr"/>
            <a:endParaRPr lang="it-IT" sz="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CALL</a:t>
            </a:r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FOR </a:t>
            </a:r>
            <a:r>
              <a:rPr lang="it-IT" sz="40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SPONSORS</a:t>
            </a:r>
            <a:endParaRPr lang="it-IT" sz="4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G:\DIREZ\Maddalena\ROTARY\Merello 2016-2017\Relazione ASS. SF e VIAGGIO KENYA ago 2016 del 13.10.2016\Immagini utlizzate\FORM SPONSORIZZAZI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92696"/>
            <a:ext cx="3629650" cy="46805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CasellaDiTesto 3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5" name="Immagine 4" descr="Logo Rota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72000" y="836712"/>
            <a:ext cx="4176464" cy="4752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4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ACQUA</a:t>
            </a: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NCHIRU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(2001) 6 KM</a:t>
            </a: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RARIEDA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(2007) 50 KM</a:t>
            </a: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NCUBU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(2008) 6 KM</a:t>
            </a: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AINA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(2008) 1.5 KM</a:t>
            </a: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KIANJAI (2009) 3 KM</a:t>
            </a: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MIKINDURI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(2014) 5 KM</a:t>
            </a: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8" name="Immagine 7" descr="Epson_0468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4018415" cy="273630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magine 9" descr="20160812_12235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501008"/>
            <a:ext cx="4032448" cy="226825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Immagine 8" descr="Logo Rotar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283968" y="116632"/>
            <a:ext cx="4608512" cy="59046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ISTRUZIONE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ST</a:t>
            </a:r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FRANCIS CHILDREN’S VILLAGE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SANTA RITA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SCUOLA SECONDARIA DOLDOL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SANTA CLARA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SCUOLA PRIMARIA A KIIRUA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SANTA FILOMENA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PAOLO’S ACADEMY SCHOOL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DI</a:t>
            </a:r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AINA ONLUS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UNIVERSITA’ </a:t>
            </a:r>
            <a:r>
              <a:rPr lang="it-IT" sz="23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DI</a:t>
            </a:r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MERU</a:t>
            </a: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(SEDE </a:t>
            </a:r>
            <a:r>
              <a:rPr lang="it-IT" sz="23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DI</a:t>
            </a:r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NCHIRU)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3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KARUMO TECHNICAL TRAINING INSTITUTE</a:t>
            </a:r>
          </a:p>
          <a:p>
            <a:pPr algn="ctr"/>
            <a:endParaRPr lang="it-IT" sz="2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Immagine 7" descr="IMG_9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476672"/>
            <a:ext cx="3888431" cy="259228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Immagine 14" descr="IMG_95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3212975"/>
            <a:ext cx="3888430" cy="259228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3" name="CasellaDiTesto 12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7" name="Immagine 6" descr="Logo Rota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72000" y="908720"/>
            <a:ext cx="4176464" cy="59046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4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SANITA’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 OSPEDALI</a:t>
            </a: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CLINICA MOBILE</a:t>
            </a: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 AMBULANZE</a:t>
            </a: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AUTO MEDICA</a:t>
            </a: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buFontTx/>
              <a:buChar char="-"/>
            </a:pPr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Immagine 6" descr="Clini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3936437" cy="29523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9" name="Immagine 8" descr="Logo Rota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G_023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548" y="1673"/>
            <a:ext cx="9759108" cy="7315759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79512" y="644404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Giornale di Merate – 04.10.2016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251520" y="44624"/>
            <a:ext cx="8640960" cy="12961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4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PROGETTI FRUTTO</a:t>
            </a: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DELLA COLLABORAZIONE FRA</a:t>
            </a:r>
          </a:p>
        </p:txBody>
      </p:sp>
      <p:pic>
        <p:nvPicPr>
          <p:cNvPr id="13" name="Immagine 12" descr="IML_Group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4536" y="4869160"/>
            <a:ext cx="2987824" cy="679051"/>
          </a:xfrm>
          <a:prstGeom prst="rect">
            <a:avLst/>
          </a:prstGeom>
        </p:spPr>
      </p:pic>
      <p:pic>
        <p:nvPicPr>
          <p:cNvPr id="8" name="Immagine 7" descr="leone_REV_rev cop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477641"/>
            <a:ext cx="923925" cy="1095375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95536" y="2813734"/>
            <a:ext cx="424847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 NOSTRO CLUB</a:t>
            </a:r>
          </a:p>
          <a:p>
            <a:pPr algn="r"/>
            <a:endParaRPr lang="it-IT" sz="4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 S. FRANCESCO ONLUS</a:t>
            </a:r>
          </a:p>
          <a:p>
            <a:pPr algn="r"/>
            <a:endParaRPr lang="it-IT" sz="4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IML GROUP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717032"/>
            <a:ext cx="792088" cy="9464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Immagine 8" descr="Logo Rotar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3635896" y="889910"/>
            <a:ext cx="5544616" cy="51313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34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9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ST</a:t>
            </a:r>
            <a:r>
              <a:rPr lang="it-IT" sz="39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FRANCIS</a:t>
            </a:r>
          </a:p>
          <a:p>
            <a:pPr algn="ctr"/>
            <a:r>
              <a:rPr lang="it-IT" sz="39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CHILDREN’S VILLAGE</a:t>
            </a:r>
          </a:p>
          <a:p>
            <a:pPr algn="ctr"/>
            <a:endParaRPr lang="it-IT" sz="3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NCHIRU</a:t>
            </a:r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(MERU, KENYA)</a:t>
            </a: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 NASCITA </a:t>
            </a:r>
            <a:r>
              <a:rPr lang="it-IT" sz="3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DI</a:t>
            </a:r>
            <a:r>
              <a:rPr lang="it-IT" sz="3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UNA COMUNITA’ MODELLO</a:t>
            </a:r>
          </a:p>
          <a:p>
            <a:pPr algn="ctr"/>
            <a:endParaRPr lang="it-IT" sz="22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Immagine 12" descr="agosto 2016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3456384" cy="230425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1026" name="Picture 2" descr="G:\DIREZ\Maddalena\ROTARY\Merello 2016-2017\Relazione ASS. SF e VIAGGIO KENYA ago 2016 del 13.10.2016\IMG_78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3456384" cy="259228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CasellaDiTesto 6"/>
          <p:cNvSpPr txBox="1"/>
          <p:nvPr/>
        </p:nvSpPr>
        <p:spPr>
          <a:xfrm>
            <a:off x="3059832" y="620688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059832" y="3068960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2005</a:t>
            </a:r>
          </a:p>
        </p:txBody>
      </p:sp>
      <p:pic>
        <p:nvPicPr>
          <p:cNvPr id="12" name="Immagine 11" descr="Logo Rota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00562" y="692696"/>
            <a:ext cx="4247902" cy="547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34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4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NCHIRU (1999)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0 acquedotti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 baracche-negozio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baracca-scuola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baracca-chiesa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30 abitanti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2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Problema: i bambini abbandonati nelle città vicine</a:t>
            </a:r>
          </a:p>
        </p:txBody>
      </p:sp>
      <p:pic>
        <p:nvPicPr>
          <p:cNvPr id="7172" name="Picture 4" descr="Risultati immagini per children nairobi gl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95988"/>
            <a:ext cx="4248473" cy="318514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6" name="Immagine 5" descr="Logo Rota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5148064" y="764704"/>
            <a:ext cx="3744416" cy="547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4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4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DOPO</a:t>
            </a:r>
          </a:p>
          <a:p>
            <a:pPr algn="ctr"/>
            <a:endParaRPr lang="it-IT" sz="28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70 MISSIONI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50 CONTAINER</a:t>
            </a:r>
            <a:endParaRPr lang="it-IT" sz="25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 TRASPORTI SPECIALI</a:t>
            </a:r>
          </a:p>
          <a:p>
            <a:pPr algn="ctr"/>
            <a:endParaRPr lang="it-IT" sz="28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4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16 ANNI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 descr="G:\DSC01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24074"/>
            <a:ext cx="4824536" cy="271303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6" name="Immagine 5" descr="Logo Rota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5220072" y="-116492"/>
            <a:ext cx="3744416" cy="56886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34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4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NCHIRU (2016)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 ACQUEDOTTI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 COLLEGI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SCUOLA PUBBLICA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UNIVERSITA’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INCUBATORE PER START-UP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DISPENSARIO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CHIESA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10.000 ABITANTI</a:t>
            </a: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2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Immagine 5" descr="IMG_95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5076565" cy="33843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9" name="CasellaDiTesto 8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7" name="Immagine 6" descr="Logo Rota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860602" y="332656"/>
            <a:ext cx="4031878" cy="53109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500" b="1" dirty="0" err="1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ST</a:t>
            </a:r>
            <a:r>
              <a:rPr lang="it-IT" sz="3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FRANCIS VILLAGE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5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PRESENZA MEDIA: 450</a:t>
            </a: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2006 BEST SCHOOL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 THE COUNTY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2015 BEST SCHOOL</a:t>
            </a: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 THE AREA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48 STUDENTI ALL’UNIVERSITA’</a:t>
            </a:r>
          </a:p>
          <a:p>
            <a:pPr algn="ctr"/>
            <a:endParaRPr lang="it-IT" sz="1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2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30 STUDENTI AL TECHNICAL COLLEGE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Immagine 8" descr="IMG-20160920-WA0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12776"/>
            <a:ext cx="4410268" cy="29523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6" name="Immagine 5" descr="Logo Rota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067944" y="836712"/>
            <a:ext cx="4176464" cy="35038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4000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LE FABBRICHE PER L’AUTONOMIA ECONOMICA</a:t>
            </a:r>
          </a:p>
        </p:txBody>
      </p:sp>
      <p:pic>
        <p:nvPicPr>
          <p:cNvPr id="6" name="Immagine 5" descr="IMG_91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9655" y="565705"/>
            <a:ext cx="2052225" cy="136815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50" name="Picture 2" descr="C:\Users\mcolzani\Desktop\ASS. AMICI SF\VACANZA LAVORO ago 2016\Foto\Maddalena\IMG_9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655" y="2005865"/>
            <a:ext cx="2052225" cy="136815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Immagine 6" descr="IMG-20160825-WA00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39656" y="3446025"/>
            <a:ext cx="2016224" cy="151216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074" name="Picture 2" descr="G:\DIREZ\CAP 5\EVENTS\Rotary\ROT_scuola e festa Pres. Distretto 2042_160924\PPT FGK\IMG-20160829-WA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9657" y="5030201"/>
            <a:ext cx="2016224" cy="113510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CasellaDiTesto 11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9" name="Immagine 8" descr="Logo Rotar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4500562" y="620688"/>
            <a:ext cx="4031878" cy="3312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4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 MAIALI</a:t>
            </a:r>
          </a:p>
          <a:p>
            <a:pPr algn="ctr"/>
            <a:endParaRPr lang="it-IT" sz="1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5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SVEZZAMENTO CENTRALIZZATO</a:t>
            </a:r>
          </a:p>
          <a:p>
            <a:pPr algn="ctr"/>
            <a:endParaRPr lang="it-IT" sz="3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INGRASSO DIFFUSO</a:t>
            </a:r>
          </a:p>
          <a:p>
            <a:pPr algn="ctr"/>
            <a:endParaRPr lang="it-IT" sz="3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it-IT" sz="3000" b="1" dirty="0">
                <a:solidFill>
                  <a:srgbClr val="FF5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MANGIME AUTOPRODOTTO</a:t>
            </a: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it-IT" sz="2000" b="1" dirty="0">
              <a:solidFill>
                <a:srgbClr val="FF5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Immagine 8" descr="IMG_91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048" y="692696"/>
            <a:ext cx="3923928" cy="261595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Immagine 7" descr="Muringa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405336"/>
            <a:ext cx="3960440" cy="264029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CasellaDiTesto 9"/>
          <p:cNvSpPr txBox="1"/>
          <p:nvPr/>
        </p:nvSpPr>
        <p:spPr>
          <a:xfrm>
            <a:off x="6516216" y="6279123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latin typeface="Segoe UI"/>
                <a:ea typeface="ＭＳ Ｐゴシック" charset="-128"/>
                <a:cs typeface="Segoe UI"/>
              </a:rPr>
              <a:t>13 Ottobre 2016</a:t>
            </a:r>
          </a:p>
        </p:txBody>
      </p:sp>
      <p:pic>
        <p:nvPicPr>
          <p:cNvPr id="7" name="Immagine 6" descr="Logo Rota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3760</TotalTime>
  <Words>323</Words>
  <Application>Microsoft Office PowerPoint</Application>
  <PresentationFormat>Presentazione su schermo (4:3)</PresentationFormat>
  <Paragraphs>188</Paragraphs>
  <Slides>17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2" baseType="lpstr">
      <vt:lpstr>ＭＳ Ｐゴシック</vt:lpstr>
      <vt:lpstr>Arial</vt:lpstr>
      <vt:lpstr>Calibri</vt:lpstr>
      <vt:lpstr>Segoe UI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Maddalena Colzani</dc:creator>
  <cp:lastModifiedBy>user</cp:lastModifiedBy>
  <cp:revision>265</cp:revision>
  <dcterms:created xsi:type="dcterms:W3CDTF">2016-09-16T10:28:39Z</dcterms:created>
  <dcterms:modified xsi:type="dcterms:W3CDTF">2017-06-29T14:33:31Z</dcterms:modified>
</cp:coreProperties>
</file>